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embeddedFontLst>
    <p:embeddedFont>
      <p:font typeface="Avenir Heavy" panose="02000503020000020003" pitchFamily="2" charset="0"/>
      <p:bold r:id="rId7"/>
      <p:italic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55" autoAdjust="0"/>
    <p:restoredTop sz="94660"/>
  </p:normalViewPr>
  <p:slideViewPr>
    <p:cSldViewPr snapToGrid="0">
      <p:cViewPr>
        <p:scale>
          <a:sx n="135" d="100"/>
          <a:sy n="135" d="100"/>
        </p:scale>
        <p:origin x="11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187DD-49E5-4040-84B5-67163708E37F}" type="datetimeFigureOut">
              <a:rPr lang="it-IT" smtClean="0"/>
              <a:t>18/06/26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7607E-76E3-E44D-90A6-153D7DD513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01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7;p8">
            <a:extLst>
              <a:ext uri="{FF2B5EF4-FFF2-40B4-BE49-F238E27FC236}">
                <a16:creationId xmlns:a16="http://schemas.microsoft.com/office/drawing/2014/main" id="{6169B105-5EC2-17FF-2BD0-2CBAD73ACC23}"/>
              </a:ext>
            </a:extLst>
          </p:cNvPr>
          <p:cNvSpPr/>
          <p:nvPr userDrawn="1"/>
        </p:nvSpPr>
        <p:spPr>
          <a:xfrm>
            <a:off x="0" y="0"/>
            <a:ext cx="2947595" cy="6858000"/>
          </a:xfrm>
          <a:prstGeom prst="parallelogram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7;p8">
            <a:extLst>
              <a:ext uri="{FF2B5EF4-FFF2-40B4-BE49-F238E27FC236}">
                <a16:creationId xmlns:a16="http://schemas.microsoft.com/office/drawing/2014/main" id="{E86FE934-6442-20D9-F950-042CB68E3E28}"/>
              </a:ext>
            </a:extLst>
          </p:cNvPr>
          <p:cNvSpPr/>
          <p:nvPr userDrawn="1"/>
        </p:nvSpPr>
        <p:spPr>
          <a:xfrm>
            <a:off x="9781308" y="0"/>
            <a:ext cx="2410691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8">
            <a:extLst>
              <a:ext uri="{FF2B5EF4-FFF2-40B4-BE49-F238E27FC236}">
                <a16:creationId xmlns:a16="http://schemas.microsoft.com/office/drawing/2014/main" id="{B27FC50E-A30C-A688-378C-8385558486DE}"/>
              </a:ext>
            </a:extLst>
          </p:cNvPr>
          <p:cNvSpPr/>
          <p:nvPr userDrawn="1"/>
        </p:nvSpPr>
        <p:spPr>
          <a:xfrm>
            <a:off x="9112936" y="272463"/>
            <a:ext cx="2796639" cy="658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F14B03A5-0823-DFC7-E3B7-B7D11A50B080}"/>
              </a:ext>
            </a:extLst>
          </p:cNvPr>
          <p:cNvSpPr/>
          <p:nvPr userDrawn="1"/>
        </p:nvSpPr>
        <p:spPr>
          <a:xfrm>
            <a:off x="7652617" y="1614899"/>
            <a:ext cx="4523508" cy="27001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390875" y="2432463"/>
            <a:ext cx="8317731" cy="2152729"/>
          </a:xfrm>
        </p:spPr>
        <p:txBody>
          <a:bodyPr anchor="ctr"/>
          <a:lstStyle>
            <a:lvl1pPr algn="r">
              <a:defRPr sz="6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390875" y="4840146"/>
            <a:ext cx="8317730" cy="149288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29" name="Connettore 1 28">
            <a:extLst>
              <a:ext uri="{FF2B5EF4-FFF2-40B4-BE49-F238E27FC236}">
                <a16:creationId xmlns:a16="http://schemas.microsoft.com/office/drawing/2014/main" id="{882103CF-E423-F137-3A82-CFEFAE301292}"/>
              </a:ext>
            </a:extLst>
          </p:cNvPr>
          <p:cNvCxnSpPr/>
          <p:nvPr userDrawn="1"/>
        </p:nvCxnSpPr>
        <p:spPr>
          <a:xfrm>
            <a:off x="4352031" y="4675049"/>
            <a:ext cx="73565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C31D576-3E7F-5335-E688-97CA408B96A5}"/>
              </a:ext>
            </a:extLst>
          </p:cNvPr>
          <p:cNvSpPr txBox="1"/>
          <p:nvPr userDrawn="1"/>
        </p:nvSpPr>
        <p:spPr>
          <a:xfrm>
            <a:off x="8178800" y="1596282"/>
            <a:ext cx="3882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0" dirty="0">
                <a:solidFill>
                  <a:schemeClr val="bg1"/>
                </a:solidFill>
                <a:latin typeface="Avenir Heavy" panose="02000503020000020003" pitchFamily="2" charset="0"/>
              </a:rPr>
              <a:t>MADRID, SPAIN   /   JULY 1-3, 2026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4AE38CC5-2262-A996-AD12-E9837ACD7563}"/>
              </a:ext>
            </a:extLst>
          </p:cNvPr>
          <p:cNvSpPr/>
          <p:nvPr userDrawn="1"/>
        </p:nvSpPr>
        <p:spPr>
          <a:xfrm>
            <a:off x="11916134" y="1584029"/>
            <a:ext cx="262956" cy="3101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logo">
            <a:extLst>
              <a:ext uri="{FF2B5EF4-FFF2-40B4-BE49-F238E27FC236}">
                <a16:creationId xmlns:a16="http://schemas.microsoft.com/office/drawing/2014/main" id="{00653906-DE93-5B12-858D-C4B723794C2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17"/>
          <a:stretch/>
        </p:blipFill>
        <p:spPr bwMode="auto">
          <a:xfrm>
            <a:off x="7515343" y="499605"/>
            <a:ext cx="4531930" cy="93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ESS">
            <a:extLst>
              <a:ext uri="{FF2B5EF4-FFF2-40B4-BE49-F238E27FC236}">
                <a16:creationId xmlns:a16="http://schemas.microsoft.com/office/drawing/2014/main" id="{E6E5F101-80BF-C7C1-E1C7-A0301124ED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132" y="306426"/>
            <a:ext cx="1216139" cy="60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r8">
            <a:extLst>
              <a:ext uri="{FF2B5EF4-FFF2-40B4-BE49-F238E27FC236}">
                <a16:creationId xmlns:a16="http://schemas.microsoft.com/office/drawing/2014/main" id="{86861559-4D3E-80EC-C5C0-E91A0F025C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686" y="194958"/>
            <a:ext cx="1535556" cy="76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E846A051-F849-DABB-EC90-509DD551F2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268" y="1089530"/>
            <a:ext cx="1216140" cy="60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B3FC483-20A7-84C3-9A97-3EA9F72882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730" y="997781"/>
            <a:ext cx="1535556" cy="76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CE23221E-6AE4-E44B-B837-237F58517B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9" r="50301"/>
          <a:stretch/>
        </p:blipFill>
        <p:spPr>
          <a:xfrm>
            <a:off x="2025742" y="2455036"/>
            <a:ext cx="1241006" cy="2016000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2C7F7F80-E8DC-B586-B05F-2F2D1C6FA2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01"/>
          <a:stretch/>
        </p:blipFill>
        <p:spPr>
          <a:xfrm>
            <a:off x="244642" y="2455036"/>
            <a:ext cx="1677292" cy="2016000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5ABF0C2-A069-1ABE-9329-7942A4491CC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47" y="235919"/>
            <a:ext cx="3022170" cy="2113720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3B415B54-DEA7-B2CE-60B9-653E125DF1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47" y="4585192"/>
            <a:ext cx="3018522" cy="2111169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93776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89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394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t="5060"/>
          <a:stretch/>
        </p:blipFill>
        <p:spPr>
          <a:xfrm>
            <a:off x="-1" y="6322174"/>
            <a:ext cx="12192000" cy="546100"/>
          </a:xfrm>
          <a:prstGeom prst="rect">
            <a:avLst/>
          </a:prstGeom>
        </p:spPr>
      </p:pic>
      <p:sp>
        <p:nvSpPr>
          <p:cNvPr id="8" name="Rettangolo 7"/>
          <p:cNvSpPr/>
          <p:nvPr userDrawn="1"/>
        </p:nvSpPr>
        <p:spPr>
          <a:xfrm>
            <a:off x="838200" y="892630"/>
            <a:ext cx="10515599" cy="272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2" name="Picture 4" descr="https://brand-experience.ieee.org/wp-content/uploads/2019/07/logo-masterbrand-tagline-white-transparent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64" y="6356350"/>
            <a:ext cx="804521" cy="45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7;p8">
            <a:extLst>
              <a:ext uri="{FF2B5EF4-FFF2-40B4-BE49-F238E27FC236}">
                <a16:creationId xmlns:a16="http://schemas.microsoft.com/office/drawing/2014/main" id="{89C18F8F-3A22-F517-8824-06D8A0D0B754}"/>
              </a:ext>
            </a:extLst>
          </p:cNvPr>
          <p:cNvSpPr/>
          <p:nvPr userDrawn="1"/>
        </p:nvSpPr>
        <p:spPr>
          <a:xfrm>
            <a:off x="0" y="0"/>
            <a:ext cx="2947595" cy="6311900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7;p8">
            <a:extLst>
              <a:ext uri="{FF2B5EF4-FFF2-40B4-BE49-F238E27FC236}">
                <a16:creationId xmlns:a16="http://schemas.microsoft.com/office/drawing/2014/main" id="{8913E526-C944-7761-A8FC-8EBE4512260B}"/>
              </a:ext>
            </a:extLst>
          </p:cNvPr>
          <p:cNvSpPr/>
          <p:nvPr userDrawn="1"/>
        </p:nvSpPr>
        <p:spPr>
          <a:xfrm>
            <a:off x="332509" y="257696"/>
            <a:ext cx="2761136" cy="6054204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 dirty="0"/>
              <a:t>Modificagli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1" name="Google Shape;27;p8">
            <a:extLst>
              <a:ext uri="{FF2B5EF4-FFF2-40B4-BE49-F238E27FC236}">
                <a16:creationId xmlns:a16="http://schemas.microsoft.com/office/drawing/2014/main" id="{8918F4ED-F7CB-1DD7-4401-9848DCE308EB}"/>
              </a:ext>
            </a:extLst>
          </p:cNvPr>
          <p:cNvSpPr/>
          <p:nvPr userDrawn="1"/>
        </p:nvSpPr>
        <p:spPr>
          <a:xfrm>
            <a:off x="11859490" y="0"/>
            <a:ext cx="332509" cy="1690688"/>
          </a:xfrm>
          <a:prstGeom prst="parallelogram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607FD446-F020-CBED-F241-2D042E1D4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9451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algn="l"/>
            <a:r>
              <a:rPr lang="it-IT" i="1" dirty="0"/>
              <a:t>Title of the Presentation </a:t>
            </a:r>
            <a:r>
              <a:rPr lang="it-IT" dirty="0"/>
              <a:t>- First and Last Name of </a:t>
            </a:r>
            <a:r>
              <a:rPr lang="it-IT" dirty="0" err="1"/>
              <a:t>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162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7;p8">
            <a:extLst>
              <a:ext uri="{FF2B5EF4-FFF2-40B4-BE49-F238E27FC236}">
                <a16:creationId xmlns:a16="http://schemas.microsoft.com/office/drawing/2014/main" id="{C49A3853-E75D-59CD-181D-E779133A070E}"/>
              </a:ext>
            </a:extLst>
          </p:cNvPr>
          <p:cNvSpPr/>
          <p:nvPr userDrawn="1"/>
        </p:nvSpPr>
        <p:spPr>
          <a:xfrm>
            <a:off x="9781308" y="0"/>
            <a:ext cx="2410691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7;p8">
            <a:extLst>
              <a:ext uri="{FF2B5EF4-FFF2-40B4-BE49-F238E27FC236}">
                <a16:creationId xmlns:a16="http://schemas.microsoft.com/office/drawing/2014/main" id="{7500D1B3-ADFB-106B-7C28-D53837829195}"/>
              </a:ext>
            </a:extLst>
          </p:cNvPr>
          <p:cNvSpPr/>
          <p:nvPr userDrawn="1"/>
        </p:nvSpPr>
        <p:spPr>
          <a:xfrm>
            <a:off x="9112936" y="272463"/>
            <a:ext cx="2796639" cy="658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45844" y="3948113"/>
            <a:ext cx="7968286" cy="1871662"/>
          </a:xfrm>
        </p:spPr>
        <p:txBody>
          <a:bodyPr anchor="ctr"/>
          <a:lstStyle>
            <a:lvl1pPr algn="r">
              <a:defRPr sz="6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45844" y="3251189"/>
            <a:ext cx="7968285" cy="635000"/>
          </a:xfrm>
        </p:spPr>
        <p:txBody>
          <a:bodyPr anchor="ctr"/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3507021E-E61B-9D98-6684-79672367250E}"/>
              </a:ext>
            </a:extLst>
          </p:cNvPr>
          <p:cNvCxnSpPr>
            <a:cxnSpLocks/>
          </p:cNvCxnSpPr>
          <p:nvPr userDrawn="1"/>
        </p:nvCxnSpPr>
        <p:spPr>
          <a:xfrm>
            <a:off x="4352031" y="3924277"/>
            <a:ext cx="706209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128CB054-32C6-BD78-8D9B-DE07ECD4E8EA}"/>
              </a:ext>
            </a:extLst>
          </p:cNvPr>
          <p:cNvSpPr/>
          <p:nvPr userDrawn="1"/>
        </p:nvSpPr>
        <p:spPr>
          <a:xfrm>
            <a:off x="7652617" y="1614899"/>
            <a:ext cx="4523508" cy="27001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1FC5102-ADA9-1EBF-3E67-54E15B268DD3}"/>
              </a:ext>
            </a:extLst>
          </p:cNvPr>
          <p:cNvSpPr txBox="1"/>
          <p:nvPr userDrawn="1"/>
        </p:nvSpPr>
        <p:spPr>
          <a:xfrm>
            <a:off x="8178800" y="1596282"/>
            <a:ext cx="3882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0" dirty="0">
                <a:solidFill>
                  <a:schemeClr val="bg1"/>
                </a:solidFill>
                <a:latin typeface="Avenir Heavy" panose="02000503020000020003" pitchFamily="2" charset="0"/>
              </a:rPr>
              <a:t>MADRID, SPAIN   /   JULY 1-3, 2026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321BFBB9-4D4C-8741-B0C6-6F98169840F0}"/>
              </a:ext>
            </a:extLst>
          </p:cNvPr>
          <p:cNvSpPr/>
          <p:nvPr userDrawn="1"/>
        </p:nvSpPr>
        <p:spPr>
          <a:xfrm>
            <a:off x="11916134" y="1584029"/>
            <a:ext cx="262956" cy="3101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Picture 2" descr="logo">
            <a:extLst>
              <a:ext uri="{FF2B5EF4-FFF2-40B4-BE49-F238E27FC236}">
                <a16:creationId xmlns:a16="http://schemas.microsoft.com/office/drawing/2014/main" id="{94556B88-A994-6047-8FB4-0CBB30701C8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17"/>
          <a:stretch/>
        </p:blipFill>
        <p:spPr bwMode="auto">
          <a:xfrm>
            <a:off x="7515343" y="499605"/>
            <a:ext cx="4531930" cy="93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AESS">
            <a:extLst>
              <a:ext uri="{FF2B5EF4-FFF2-40B4-BE49-F238E27FC236}">
                <a16:creationId xmlns:a16="http://schemas.microsoft.com/office/drawing/2014/main" id="{26F7EFD4-1422-1EBE-0552-69DB82A08E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132" y="306426"/>
            <a:ext cx="1216139" cy="60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r8">
            <a:extLst>
              <a:ext uri="{FF2B5EF4-FFF2-40B4-BE49-F238E27FC236}">
                <a16:creationId xmlns:a16="http://schemas.microsoft.com/office/drawing/2014/main" id="{1DBD3691-5A37-3C17-491D-505B14970D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686" y="194958"/>
            <a:ext cx="1535556" cy="76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>
            <a:extLst>
              <a:ext uri="{FF2B5EF4-FFF2-40B4-BE49-F238E27FC236}">
                <a16:creationId xmlns:a16="http://schemas.microsoft.com/office/drawing/2014/main" id="{D358D620-CA7F-92A5-1148-C5CCA7A206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268" y="1089530"/>
            <a:ext cx="1216140" cy="60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>
            <a:extLst>
              <a:ext uri="{FF2B5EF4-FFF2-40B4-BE49-F238E27FC236}">
                <a16:creationId xmlns:a16="http://schemas.microsoft.com/office/drawing/2014/main" id="{E0E49C27-49AA-72C0-C830-0A6F697AC5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730" y="997781"/>
            <a:ext cx="1535556" cy="76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27;p8">
            <a:extLst>
              <a:ext uri="{FF2B5EF4-FFF2-40B4-BE49-F238E27FC236}">
                <a16:creationId xmlns:a16="http://schemas.microsoft.com/office/drawing/2014/main" id="{89D5A5B6-B975-144C-4302-C298D766DE32}"/>
              </a:ext>
            </a:extLst>
          </p:cNvPr>
          <p:cNvSpPr/>
          <p:nvPr userDrawn="1"/>
        </p:nvSpPr>
        <p:spPr>
          <a:xfrm>
            <a:off x="0" y="0"/>
            <a:ext cx="2947595" cy="6858000"/>
          </a:xfrm>
          <a:prstGeom prst="parallelogram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C846917-ED6A-A8E6-1CDE-CC14E3B00A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9" r="50301"/>
          <a:stretch/>
        </p:blipFill>
        <p:spPr>
          <a:xfrm>
            <a:off x="2025742" y="2455036"/>
            <a:ext cx="1241006" cy="2016000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DA42213E-262A-3FA4-8C83-88ABC46BB4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01"/>
          <a:stretch/>
        </p:blipFill>
        <p:spPr>
          <a:xfrm>
            <a:off x="244642" y="2455036"/>
            <a:ext cx="1677292" cy="2016000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3BC536D-B71C-266E-FBA4-23EEA166626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47" y="235919"/>
            <a:ext cx="3022170" cy="2113720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A28E17C-8673-9A1D-D502-B934DD0659D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47" y="4585192"/>
            <a:ext cx="3018522" cy="2111169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662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494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48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550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510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04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154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dirty="0"/>
              <a:t>Title of the Presentation - First and Last Name of </a:t>
            </a:r>
            <a:r>
              <a:rPr lang="it-IT" dirty="0" err="1"/>
              <a:t>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344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Presentation Title Here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First Author, </a:t>
            </a:r>
            <a:r>
              <a:rPr lang="it-IT" i="1" dirty="0" err="1"/>
              <a:t>Affiliation</a:t>
            </a:r>
            <a:r>
              <a:rPr lang="it-IT" i="1" dirty="0"/>
              <a:t>, Country</a:t>
            </a:r>
          </a:p>
          <a:p>
            <a:r>
              <a:rPr lang="it-IT" dirty="0"/>
              <a:t>Second Author, </a:t>
            </a:r>
            <a:r>
              <a:rPr lang="it-IT" i="1" dirty="0" err="1"/>
              <a:t>Affiliation</a:t>
            </a:r>
            <a:r>
              <a:rPr lang="it-IT" i="1" dirty="0"/>
              <a:t>, Country</a:t>
            </a:r>
          </a:p>
        </p:txBody>
      </p:sp>
    </p:spTree>
    <p:extLst>
      <p:ext uri="{BB962C8B-B14F-4D97-AF65-F5344CB8AC3E}">
        <p14:creationId xmlns:p14="http://schemas.microsoft.com/office/powerpoint/2010/main" val="210950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Slide Title Here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165EA4-228E-1B9F-BE3B-CD210E3D2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it-IT" i="1"/>
              <a:t>Title of the Presentation </a:t>
            </a:r>
            <a:r>
              <a:rPr lang="it-IT"/>
              <a:t>- First and Last Name of 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306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SECTION NAME HERE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SECTION 1</a:t>
            </a:r>
          </a:p>
        </p:txBody>
      </p:sp>
    </p:spTree>
    <p:extLst>
      <p:ext uri="{BB962C8B-B14F-4D97-AF65-F5344CB8AC3E}">
        <p14:creationId xmlns:p14="http://schemas.microsoft.com/office/powerpoint/2010/main" val="402286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7794620-D905-B021-B605-56B369ECE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it-IT" i="1"/>
              <a:t>Title of the Presentation </a:t>
            </a:r>
            <a:r>
              <a:rPr lang="it-IT"/>
              <a:t>- First and Last Name of 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06961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45</Words>
  <Application>Microsoft Macintosh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Calibri Light</vt:lpstr>
      <vt:lpstr>Arial</vt:lpstr>
      <vt:lpstr>Calibri</vt:lpstr>
      <vt:lpstr>Avenir Heavy</vt:lpstr>
      <vt:lpstr>Tema di Office</vt:lpstr>
      <vt:lpstr>Presentation Title Here</vt:lpstr>
      <vt:lpstr>Slide Title Here</vt:lpstr>
      <vt:lpstr>SECTION NAME HERE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Gianluca Mazzilli</dc:creator>
  <cp:lastModifiedBy>Gianluca Mazzilli</cp:lastModifiedBy>
  <cp:revision>36</cp:revision>
  <dcterms:created xsi:type="dcterms:W3CDTF">2020-05-11T20:02:37Z</dcterms:created>
  <dcterms:modified xsi:type="dcterms:W3CDTF">2026-06-18T06:35:24Z</dcterms:modified>
</cp:coreProperties>
</file>