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venir Heavy" panose="02000503020000020003" pitchFamily="2" charset="0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5" autoAdjust="0"/>
    <p:restoredTop sz="94660"/>
  </p:normalViewPr>
  <p:slideViewPr>
    <p:cSldViewPr snapToGrid="0">
      <p:cViewPr>
        <p:scale>
          <a:sx n="135" d="100"/>
          <a:sy n="135" d="100"/>
        </p:scale>
        <p:origin x="11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18/06/26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14B03A5-0823-DFC7-E3B7-B7D11A50B080}"/>
              </a:ext>
            </a:extLst>
          </p:cNvPr>
          <p:cNvSpPr/>
          <p:nvPr userDrawn="1"/>
        </p:nvSpPr>
        <p:spPr>
          <a:xfrm>
            <a:off x="7652617" y="1614899"/>
            <a:ext cx="4523508" cy="27001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31D576-3E7F-5335-E688-97CA408B96A5}"/>
              </a:ext>
            </a:extLst>
          </p:cNvPr>
          <p:cNvSpPr txBox="1"/>
          <p:nvPr userDrawn="1"/>
        </p:nvSpPr>
        <p:spPr>
          <a:xfrm>
            <a:off x="8178800" y="1596282"/>
            <a:ext cx="388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MADRID, SPAIN   /   JULY 1-3, 2026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AE38CC5-2262-A996-AD12-E9837ACD7563}"/>
              </a:ext>
            </a:extLst>
          </p:cNvPr>
          <p:cNvSpPr/>
          <p:nvPr userDrawn="1"/>
        </p:nvSpPr>
        <p:spPr>
          <a:xfrm>
            <a:off x="11916134" y="1584029"/>
            <a:ext cx="262956" cy="310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0653906-DE93-5B12-858D-C4B723794C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7"/>
          <a:stretch/>
        </p:blipFill>
        <p:spPr bwMode="auto">
          <a:xfrm>
            <a:off x="7515343" y="499605"/>
            <a:ext cx="4531930" cy="9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ESS">
            <a:extLst>
              <a:ext uri="{FF2B5EF4-FFF2-40B4-BE49-F238E27FC236}">
                <a16:creationId xmlns:a16="http://schemas.microsoft.com/office/drawing/2014/main" id="{E6E5F101-80BF-C7C1-E1C7-A0301124E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32" y="306426"/>
            <a:ext cx="1216139" cy="6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8">
            <a:extLst>
              <a:ext uri="{FF2B5EF4-FFF2-40B4-BE49-F238E27FC236}">
                <a16:creationId xmlns:a16="http://schemas.microsoft.com/office/drawing/2014/main" id="{86861559-4D3E-80EC-C5C0-E91A0F025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86" y="194958"/>
            <a:ext cx="1535556" cy="7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846A051-F849-DABB-EC90-509DD551F2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68" y="1089530"/>
            <a:ext cx="1216140" cy="6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3FC483-20A7-84C3-9A97-3EA9F7288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30" y="997781"/>
            <a:ext cx="1535556" cy="7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E23221E-6AE4-E44B-B837-237F5851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50301"/>
          <a:stretch/>
        </p:blipFill>
        <p:spPr>
          <a:xfrm>
            <a:off x="2025742" y="2455036"/>
            <a:ext cx="1241006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C7F7F80-E8DC-B586-B05F-2F2D1C6FA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1"/>
          <a:stretch/>
        </p:blipFill>
        <p:spPr>
          <a:xfrm>
            <a:off x="244642" y="2455036"/>
            <a:ext cx="1677292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5ABF0C2-A069-1ABE-9329-7942A4491CC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7" y="235919"/>
            <a:ext cx="3022170" cy="211372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B415B54-DEA7-B2CE-60B9-653E125DF1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7" y="4585192"/>
            <a:ext cx="3018522" cy="211116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7;p8">
            <a:extLst>
              <a:ext uri="{FF2B5EF4-FFF2-40B4-BE49-F238E27FC236}">
                <a16:creationId xmlns:a16="http://schemas.microsoft.com/office/drawing/2014/main" id="{C49A3853-E75D-59CD-181D-E779133A070E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28CB054-32C6-BD78-8D9B-DE07ECD4E8EA}"/>
              </a:ext>
            </a:extLst>
          </p:cNvPr>
          <p:cNvSpPr/>
          <p:nvPr userDrawn="1"/>
        </p:nvSpPr>
        <p:spPr>
          <a:xfrm>
            <a:off x="7652617" y="1614899"/>
            <a:ext cx="4523508" cy="27001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FC5102-ADA9-1EBF-3E67-54E15B268DD3}"/>
              </a:ext>
            </a:extLst>
          </p:cNvPr>
          <p:cNvSpPr txBox="1"/>
          <p:nvPr userDrawn="1"/>
        </p:nvSpPr>
        <p:spPr>
          <a:xfrm>
            <a:off x="8178800" y="1596282"/>
            <a:ext cx="388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MADRID, SPAIN   /   JULY 1-3, 2026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21BFBB9-4D4C-8741-B0C6-6F98169840F0}"/>
              </a:ext>
            </a:extLst>
          </p:cNvPr>
          <p:cNvSpPr/>
          <p:nvPr userDrawn="1"/>
        </p:nvSpPr>
        <p:spPr>
          <a:xfrm>
            <a:off x="11916134" y="1584029"/>
            <a:ext cx="262956" cy="310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 descr="logo">
            <a:extLst>
              <a:ext uri="{FF2B5EF4-FFF2-40B4-BE49-F238E27FC236}">
                <a16:creationId xmlns:a16="http://schemas.microsoft.com/office/drawing/2014/main" id="{94556B88-A994-6047-8FB4-0CBB30701C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7"/>
          <a:stretch/>
        </p:blipFill>
        <p:spPr bwMode="auto">
          <a:xfrm>
            <a:off x="7515343" y="499605"/>
            <a:ext cx="4531930" cy="9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ESS">
            <a:extLst>
              <a:ext uri="{FF2B5EF4-FFF2-40B4-BE49-F238E27FC236}">
                <a16:creationId xmlns:a16="http://schemas.microsoft.com/office/drawing/2014/main" id="{26F7EFD4-1422-1EBE-0552-69DB82A08E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32" y="306426"/>
            <a:ext cx="1216139" cy="6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r8">
            <a:extLst>
              <a:ext uri="{FF2B5EF4-FFF2-40B4-BE49-F238E27FC236}">
                <a16:creationId xmlns:a16="http://schemas.microsoft.com/office/drawing/2014/main" id="{1DBD3691-5A37-3C17-491D-505B14970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86" y="194958"/>
            <a:ext cx="1535556" cy="7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D358D620-CA7F-92A5-1148-C5CCA7A206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68" y="1089530"/>
            <a:ext cx="1216140" cy="6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E0E49C27-49AA-72C0-C830-0A6F697AC5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30" y="997781"/>
            <a:ext cx="1535556" cy="7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D5A5B6-B975-144C-4302-C298D766DE32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846917-ED6A-A8E6-1CDE-CC14E3B00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50301"/>
          <a:stretch/>
        </p:blipFill>
        <p:spPr>
          <a:xfrm>
            <a:off x="2025742" y="2455036"/>
            <a:ext cx="1241006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A42213E-262A-3FA4-8C83-88ABC46BB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1"/>
          <a:stretch/>
        </p:blipFill>
        <p:spPr>
          <a:xfrm>
            <a:off x="244642" y="2455036"/>
            <a:ext cx="1677292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3BC536D-B71C-266E-FBA4-23EEA166626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7" y="235919"/>
            <a:ext cx="3022170" cy="211372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A28E17C-8673-9A1D-D502-B934DD0659D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7" y="4585192"/>
            <a:ext cx="3018522" cy="211116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Calibri Light</vt:lpstr>
      <vt:lpstr>Arial</vt:lpstr>
      <vt:lpstr>Calibri</vt:lpstr>
      <vt:lpstr>Avenir Heavy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36</cp:revision>
  <dcterms:created xsi:type="dcterms:W3CDTF">2020-05-11T20:02:37Z</dcterms:created>
  <dcterms:modified xsi:type="dcterms:W3CDTF">2026-06-18T06:35:24Z</dcterms:modified>
</cp:coreProperties>
</file>